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CE8-7348-434E-8B83-4885710ED6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016A-5B0A-B74A-9CFE-C3554D51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Laws &amp; Agencies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Food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Leaving Certificate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Home Economics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4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5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9905" r="6729" b="21929"/>
          <a:stretch/>
        </p:blipFill>
        <p:spPr>
          <a:xfrm>
            <a:off x="282198" y="940795"/>
            <a:ext cx="8785928" cy="38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5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20454" r="7244" b="20557"/>
          <a:stretch/>
        </p:blipFill>
        <p:spPr>
          <a:xfrm>
            <a:off x="109746" y="893755"/>
            <a:ext cx="8983304" cy="40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3 at 22.00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9626" r="6561" b="7823"/>
          <a:stretch/>
        </p:blipFill>
        <p:spPr>
          <a:xfrm>
            <a:off x="65978" y="494861"/>
            <a:ext cx="9022528" cy="5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1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1891" r="6381"/>
          <a:stretch/>
        </p:blipFill>
        <p:spPr>
          <a:xfrm>
            <a:off x="329885" y="478118"/>
            <a:ext cx="8615744" cy="57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2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12758" r="7244" b="2464"/>
          <a:stretch/>
        </p:blipFill>
        <p:spPr>
          <a:xfrm>
            <a:off x="972014" y="470397"/>
            <a:ext cx="7509605" cy="4845087"/>
          </a:xfrm>
          <a:prstGeom prst="rect">
            <a:avLst/>
          </a:prstGeom>
        </p:spPr>
      </p:pic>
      <p:pic>
        <p:nvPicPr>
          <p:cNvPr id="3" name="Picture 2" descr="Screen Shot 2016-05-23 at 22.02.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63979" r="8272" b="17364"/>
          <a:stretch/>
        </p:blipFill>
        <p:spPr>
          <a:xfrm>
            <a:off x="893626" y="4876455"/>
            <a:ext cx="7478249" cy="10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2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2991" r="7244" b="8774"/>
          <a:stretch/>
        </p:blipFill>
        <p:spPr>
          <a:xfrm>
            <a:off x="141096" y="674236"/>
            <a:ext cx="8879630" cy="5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4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55356" r="7415" b="10349"/>
          <a:stretch/>
        </p:blipFill>
        <p:spPr>
          <a:xfrm>
            <a:off x="78385" y="1709109"/>
            <a:ext cx="8965621" cy="23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4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3473" r="6730"/>
          <a:stretch/>
        </p:blipFill>
        <p:spPr>
          <a:xfrm>
            <a:off x="156776" y="580155"/>
            <a:ext cx="8922984" cy="51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4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19631" r="7929" b="6565"/>
          <a:stretch/>
        </p:blipFill>
        <p:spPr>
          <a:xfrm>
            <a:off x="297876" y="783995"/>
            <a:ext cx="8498869" cy="48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22.0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4967" r="8615" b="24125"/>
          <a:stretch/>
        </p:blipFill>
        <p:spPr>
          <a:xfrm>
            <a:off x="62712" y="768316"/>
            <a:ext cx="8904069" cy="41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Laws &amp; Agencies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Caroline Barry</cp:lastModifiedBy>
  <cp:revision>7</cp:revision>
  <dcterms:created xsi:type="dcterms:W3CDTF">2016-05-23T21:18:59Z</dcterms:created>
  <dcterms:modified xsi:type="dcterms:W3CDTF">2016-05-24T09:07:17Z</dcterms:modified>
</cp:coreProperties>
</file>